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28432-22B9-91A5-64D8-682E2738F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5E19B9-83EA-44E4-29E2-717B4602E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1383C-1DCE-C016-EF40-E17DBF21B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FDDA2-9D3B-1CC4-1E71-610C816DB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278B5-A191-8486-07D7-31A779017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51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EABBE-F7C7-2B5E-FADE-5FAFAA0F2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56EE6-3B42-8EED-06C8-71922213BA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CF15D-114A-9F27-1D66-BEF5DAFE4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F3C2C-2806-64AA-F22D-EA5C77228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5714-2405-2076-FB72-DE1A031D8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66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142097-5024-DFE1-ACBE-98B5AA26E5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AAA4F2-91F1-55ED-E056-373A8817E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F5FFF-C201-66E1-2B42-3AFA17D80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AD0CB-EE63-83C8-DB34-582A1C2F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4212D-9FFA-7AAD-924D-FB98713EC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796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2A8BD-D51F-99D5-157E-C1B3484B2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58205-46A3-D6C6-E044-B56974FAD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A6967-A866-E96E-F811-0246D96AB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08A82-84D1-E3E3-760A-20679CD64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96879-278A-FEB1-20D5-167F34271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08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CA606-E5A2-1808-8BBF-3A3A08251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D80E45-CFC8-E6BE-48E3-FB7CA1A5A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6EDEE-29BF-D89F-7B69-9DDE3E99F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EC6F3-634C-0ECA-7EB8-B5E469AA8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2F8A80-F5E3-E161-4BF9-94AC7C67B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24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90E0A-A36E-A456-BC35-924978033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A10C9-37BE-D458-00F3-F49291F29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4A26F6-4273-ABAF-6A34-F8285D868F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6A070-F832-D037-A007-4B5492BF7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D840AB-0D42-833D-E8F1-1028CC230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41EBD-23DD-DB2B-0920-0BA9655AA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91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B7EAB-6198-FBBE-577B-15B54000B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FA19E-08EF-F9D5-DC85-EB51C5612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DA313-730D-A974-C535-1477FDCC0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C1C11F-07A6-8259-F5E9-3D7C3770B5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1EF1F0-AEBE-05EA-7EDF-3D70ADA0DE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61B1D3-F791-63BA-F7E4-4B16859D8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0B53FD-F2CB-261D-5760-3CFD7AA4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4CBF0B-0103-003C-7A8D-F0EDFC67D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820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00C70-D43D-05DD-B955-C56224B44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75C9D6-DC05-5629-5B20-97B7AF6B4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F6EB4-0F9F-AA27-C48E-E991BFEE8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06483-9BF3-CD4D-0EDC-C0981A3D3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31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2B035D-E6A0-6AAB-33BA-2C5690136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B55A2E-D20A-13A7-2D24-0BE21B74E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202ACF-3359-452C-C03B-C7D0429D8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66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459EA-B362-765B-43CC-0FFFE2AE8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0764B-2F02-B1BB-5436-DD504CDD5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232318-4853-7D6A-6A1A-00418B5B31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2E6D05-A5EF-3932-0096-74CF4E87B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34904-6B08-7E60-44B9-BE3C08159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63752-3741-5174-8CAF-A95A7D29B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698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9568F-AF50-1D08-C5A3-3E6F00137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BB8DA-6B69-B655-A58A-26ED54382B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E79B1F-9C6B-9FD4-8C0C-F81297F478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4F4C48-0524-7338-A594-740C5D970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B2DDCD-8185-207D-36F3-75B4FD070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36A20A-2532-D77F-FD16-8FBAB44C8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92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C62CA5-8BE1-F78A-2A0D-462154512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02FFA-E208-5FE9-3F67-7B8AFA8DBB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FD603-E1BA-4177-3412-5563B0DB26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83B76-B28F-42AF-94C4-30958948B8AD}" type="datetimeFigureOut">
              <a:rPr lang="en-US" smtClean="0"/>
              <a:t>12/27/2022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FB163-15E3-9318-17D4-CAAAF5AAB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DDE04-119E-91A6-F6E7-37EA5BDEAE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D33D3-9F31-47F3-A188-310D576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583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2-12-27 at 02.45.36">
            <a:hlinkClick r:id="" action="ppaction://media"/>
            <a:extLst>
              <a:ext uri="{FF2B5EF4-FFF2-40B4-BE49-F238E27FC236}">
                <a16:creationId xmlns:a16="http://schemas.microsoft.com/office/drawing/2014/main" id="{BC2EB4B6-424A-9F67-F5DC-2B5D1C8424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4399" y="-1"/>
            <a:ext cx="3097237" cy="688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77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hatsApp Video 2022-12-27 at 02.45.54">
            <a:hlinkClick r:id="" action="ppaction://media"/>
            <a:extLst>
              <a:ext uri="{FF2B5EF4-FFF2-40B4-BE49-F238E27FC236}">
                <a16:creationId xmlns:a16="http://schemas.microsoft.com/office/drawing/2014/main" id="{7AC1678D-7A16-0615-9AD7-2D388822A4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4399" y="-1"/>
            <a:ext cx="3097237" cy="688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702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hatsApp Video 2022-12-27 at 02.46.20">
            <a:hlinkClick r:id="" action="ppaction://media"/>
            <a:extLst>
              <a:ext uri="{FF2B5EF4-FFF2-40B4-BE49-F238E27FC236}">
                <a16:creationId xmlns:a16="http://schemas.microsoft.com/office/drawing/2014/main" id="{9FCE0DBD-31F2-FD01-2BE1-55C2E93812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95800" y="0"/>
            <a:ext cx="31988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30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3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</cp:revision>
  <dcterms:created xsi:type="dcterms:W3CDTF">2022-12-26T20:47:59Z</dcterms:created>
  <dcterms:modified xsi:type="dcterms:W3CDTF">2022-12-26T20:53:36Z</dcterms:modified>
</cp:coreProperties>
</file>

<file path=docProps/thumbnail.jpeg>
</file>